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3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67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9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9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2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66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84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1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94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94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6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8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11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1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354486D-1E6F-4A9B-8818-3CBF2588C38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F080617-CD2F-4FB8-82F7-DCEE2BF631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71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b="1" dirty="0"/>
              <a:t>CORRELAÇÃO ENTRE ALTERAÇÕES HEMATOLÓGICAS E NÍVEIS DE CÉLULAS T EM INDIVÍDUOS INFECTADOS PELO </a:t>
            </a:r>
            <a:r>
              <a:rPr lang="pt-BR" sz="4000" b="1" dirty="0" smtClean="0"/>
              <a:t>HIV</a:t>
            </a:r>
            <a:r>
              <a:rPr lang="pt-BR" sz="7200" dirty="0"/>
              <a:t/>
            </a:r>
            <a:br>
              <a:rPr lang="pt-BR" sz="7200" dirty="0"/>
            </a:br>
            <a:endParaRPr lang="pt-B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pt-BR" dirty="0" smtClean="0"/>
              <a:t>BARROS, Marcelo Augusto Ferreira¹*</a:t>
            </a:r>
            <a:br>
              <a:rPr lang="pt-BR" dirty="0" smtClean="0"/>
            </a:br>
            <a:r>
              <a:rPr lang="pt-BR" dirty="0" smtClean="0"/>
              <a:t>PEREIRA, Luisa Helena do Nascimento¹</a:t>
            </a:r>
            <a:br>
              <a:rPr lang="pt-BR" dirty="0" smtClean="0"/>
            </a:br>
            <a:r>
              <a:rPr lang="pt-BR" dirty="0" smtClean="0"/>
              <a:t>DOURADO, Dorciléia Carvalho¹</a:t>
            </a:r>
            <a:br>
              <a:rPr lang="pt-BR" dirty="0" smtClean="0"/>
            </a:br>
            <a:r>
              <a:rPr lang="pt-BR" dirty="0" smtClean="0"/>
              <a:t>COQUEIRO, Larissa Rayanne Silva¹</a:t>
            </a:r>
            <a:br>
              <a:rPr lang="pt-BR" dirty="0" smtClean="0"/>
            </a:br>
            <a:r>
              <a:rPr lang="pt-BR" dirty="0" smtClean="0"/>
              <a:t> LIMA, Caroline Xavier²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09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" y="2607822"/>
            <a:ext cx="12033956" cy="28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2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7" y="1732449"/>
            <a:ext cx="12013305" cy="45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 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38" y="1654630"/>
            <a:ext cx="7500675" cy="50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</TotalTime>
  <Words>26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Calisto MT</vt:lpstr>
      <vt:lpstr>Trebuchet MS</vt:lpstr>
      <vt:lpstr>Wingdings 2</vt:lpstr>
      <vt:lpstr>Slate</vt:lpstr>
      <vt:lpstr>CORRELAÇÃO ENTRE ALTERAÇÕES HEMATOLÓGICAS E NÍVEIS DE CÉLULAS T EM INDIVÍDUOS INFECTADOS PELO HIV </vt:lpstr>
      <vt:lpstr>Tabela 1</vt:lpstr>
      <vt:lpstr>Tabela 2</vt:lpstr>
      <vt:lpstr>Figura 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CORRELAÇÃO ENTRE ALTERAÇÕES HEMATOLÓGICAS E NÍVEIS DE CÉLULAS T EM INDIVÍDUOS INFECTADOS PELO HIV </dc:title>
  <dc:creator>Marcelo Barros</dc:creator>
  <cp:lastModifiedBy>Marcelo Barros</cp:lastModifiedBy>
  <cp:revision>3</cp:revision>
  <dcterms:created xsi:type="dcterms:W3CDTF">2017-07-18T01:51:02Z</dcterms:created>
  <dcterms:modified xsi:type="dcterms:W3CDTF">2017-07-21T03:05:23Z</dcterms:modified>
</cp:coreProperties>
</file>